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B7AC2F-F955-4E11-BAC3-A9AE439CA0EC}" v="5" dt="2024-11-23T01:30:10.7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97" d="100"/>
          <a:sy n="97" d="100"/>
        </p:scale>
        <p:origin x="5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han DeKeyrel" userId="af8f978f8bb1ae28" providerId="LiveId" clId="{51B7AC2F-F955-4E11-BAC3-A9AE439CA0EC}"/>
    <pc:docChg chg="modSld">
      <pc:chgData name="Nathan DeKeyrel" userId="af8f978f8bb1ae28" providerId="LiveId" clId="{51B7AC2F-F955-4E11-BAC3-A9AE439CA0EC}" dt="2024-11-23T01:30:10.776" v="3" actId="207"/>
      <pc:docMkLst>
        <pc:docMk/>
      </pc:docMkLst>
      <pc:sldChg chg="modSp">
        <pc:chgData name="Nathan DeKeyrel" userId="af8f978f8bb1ae28" providerId="LiveId" clId="{51B7AC2F-F955-4E11-BAC3-A9AE439CA0EC}" dt="2024-11-23T01:30:10.776" v="3" actId="207"/>
        <pc:sldMkLst>
          <pc:docMk/>
          <pc:sldMk cId="47355034" sldId="259"/>
        </pc:sldMkLst>
        <pc:graphicFrameChg chg="mod">
          <ac:chgData name="Nathan DeKeyrel" userId="af8f978f8bb1ae28" providerId="LiveId" clId="{51B7AC2F-F955-4E11-BAC3-A9AE439CA0EC}" dt="2024-11-23T01:30:10.776" v="3" actId="207"/>
          <ac:graphicFrameMkLst>
            <pc:docMk/>
            <pc:sldMk cId="47355034" sldId="259"/>
            <ac:graphicFrameMk id="8" creationId="{0EB7BDD4-219B-C6EC-F5D8-91AE27999BE2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gltf.pmnd.rs/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gltf.pmnd.rs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6A472B-2152-411E-B451-7FDFB213F55B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6888950-5B6E-4CF1-8AF4-F8FEBC8457E1}">
      <dgm:prSet/>
      <dgm:spPr>
        <a:solidFill>
          <a:schemeClr val="bg2">
            <a:lumMod val="50000"/>
            <a:lumOff val="50000"/>
          </a:schemeClr>
        </a:solidFill>
      </dgm:spPr>
      <dgm:t>
        <a:bodyPr/>
        <a:lstStyle/>
        <a:p>
          <a:r>
            <a:rPr lang="en-US"/>
            <a:t>This </a:t>
          </a:r>
          <a:r>
            <a:rPr lang="en-US">
              <a:hlinkClick xmlns:r="http://schemas.openxmlformats.org/officeDocument/2006/relationships" r:id="rId1"/>
            </a:rPr>
            <a:t>website</a:t>
          </a:r>
          <a:r>
            <a:rPr lang="en-US"/>
            <a:t> allows you to drag GLB files into and generates a working R3F component</a:t>
          </a:r>
        </a:p>
      </dgm:t>
    </dgm:pt>
    <dgm:pt modelId="{6C73F5B3-076B-422B-A723-2680715AC653}" type="parTrans" cxnId="{7A4371D1-FC89-4327-83F4-21F5FF0CE03D}">
      <dgm:prSet/>
      <dgm:spPr/>
      <dgm:t>
        <a:bodyPr/>
        <a:lstStyle/>
        <a:p>
          <a:endParaRPr lang="en-US"/>
        </a:p>
      </dgm:t>
    </dgm:pt>
    <dgm:pt modelId="{C2E30DF5-1DEE-47CB-B2B1-95367BD3EE21}" type="sibTrans" cxnId="{7A4371D1-FC89-4327-83F4-21F5FF0CE03D}">
      <dgm:prSet/>
      <dgm:spPr/>
      <dgm:t>
        <a:bodyPr/>
        <a:lstStyle/>
        <a:p>
          <a:endParaRPr lang="en-US"/>
        </a:p>
      </dgm:t>
    </dgm:pt>
    <dgm:pt modelId="{1832D83D-D979-4D93-A412-CD336FD58A38}">
      <dgm:prSet/>
      <dgm:spPr>
        <a:solidFill>
          <a:schemeClr val="bg2">
            <a:lumMod val="50000"/>
            <a:lumOff val="50000"/>
          </a:schemeClr>
        </a:solidFill>
      </dgm:spPr>
      <dgm:t>
        <a:bodyPr/>
        <a:lstStyle/>
        <a:p>
          <a:r>
            <a:rPr lang="en-US"/>
            <a:t>Greatly reducing time spent integrating models</a:t>
          </a:r>
        </a:p>
      </dgm:t>
    </dgm:pt>
    <dgm:pt modelId="{A415FAA1-F84E-470E-8C98-26D782B52D05}" type="parTrans" cxnId="{F7C9095D-27CF-4A02-A638-E16494587B82}">
      <dgm:prSet/>
      <dgm:spPr/>
      <dgm:t>
        <a:bodyPr/>
        <a:lstStyle/>
        <a:p>
          <a:endParaRPr lang="en-US"/>
        </a:p>
      </dgm:t>
    </dgm:pt>
    <dgm:pt modelId="{AC95AB5E-A0AE-4425-89D2-A67BF4668610}" type="sibTrans" cxnId="{F7C9095D-27CF-4A02-A638-E16494587B82}">
      <dgm:prSet/>
      <dgm:spPr/>
      <dgm:t>
        <a:bodyPr/>
        <a:lstStyle/>
        <a:p>
          <a:endParaRPr lang="en-US"/>
        </a:p>
      </dgm:t>
    </dgm:pt>
    <dgm:pt modelId="{C5A7D833-643F-4F11-9A98-331CA2510EBA}">
      <dgm:prSet/>
      <dgm:spPr>
        <a:solidFill>
          <a:schemeClr val="bg2">
            <a:lumMod val="50000"/>
            <a:lumOff val="50000"/>
          </a:schemeClr>
        </a:solidFill>
      </dgm:spPr>
      <dgm:t>
        <a:bodyPr/>
        <a:lstStyle/>
        <a:p>
          <a:r>
            <a:rPr lang="en-US" dirty="0"/>
            <a:t>Allows us to repeatedly use the same model, as you’d expect from React Components</a:t>
          </a:r>
        </a:p>
      </dgm:t>
    </dgm:pt>
    <dgm:pt modelId="{D8C5E1FB-57E7-4034-AD73-1FAD28824C14}" type="parTrans" cxnId="{C9BB4126-8E7F-419F-8DAE-976D336A32C3}">
      <dgm:prSet/>
      <dgm:spPr/>
      <dgm:t>
        <a:bodyPr/>
        <a:lstStyle/>
        <a:p>
          <a:endParaRPr lang="en-US"/>
        </a:p>
      </dgm:t>
    </dgm:pt>
    <dgm:pt modelId="{42DEB2A8-DF06-4B92-A7DA-2253CECF49E9}" type="sibTrans" cxnId="{C9BB4126-8E7F-419F-8DAE-976D336A32C3}">
      <dgm:prSet/>
      <dgm:spPr/>
      <dgm:t>
        <a:bodyPr/>
        <a:lstStyle/>
        <a:p>
          <a:endParaRPr lang="en-US"/>
        </a:p>
      </dgm:t>
    </dgm:pt>
    <dgm:pt modelId="{B6F2F018-7D17-46FF-87BF-49E496A624D3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 dirty="0"/>
            <a:t>Can build off the generated model, allowing for customizability and unique functionality</a:t>
          </a:r>
        </a:p>
      </dgm:t>
    </dgm:pt>
    <dgm:pt modelId="{BA55EC38-3AD6-4BA7-9893-437313661DAC}" type="parTrans" cxnId="{87A12E91-937A-49EC-AFC9-6DA9D4161D05}">
      <dgm:prSet/>
      <dgm:spPr/>
      <dgm:t>
        <a:bodyPr/>
        <a:lstStyle/>
        <a:p>
          <a:endParaRPr lang="en-US"/>
        </a:p>
      </dgm:t>
    </dgm:pt>
    <dgm:pt modelId="{CB5D8633-5AFA-4C91-8167-34D799031402}" type="sibTrans" cxnId="{87A12E91-937A-49EC-AFC9-6DA9D4161D05}">
      <dgm:prSet/>
      <dgm:spPr/>
      <dgm:t>
        <a:bodyPr/>
        <a:lstStyle/>
        <a:p>
          <a:endParaRPr lang="en-US"/>
        </a:p>
      </dgm:t>
    </dgm:pt>
    <dgm:pt modelId="{7C3262B0-7A53-467B-8392-2CB5EF60D44F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/>
            <a:t>Like adding certain qualities to the mesh</a:t>
          </a:r>
        </a:p>
      </dgm:t>
    </dgm:pt>
    <dgm:pt modelId="{03EFA92F-BCED-4175-A0FF-E245AB8453D6}" type="parTrans" cxnId="{2CE9631D-5943-4F6F-AF9B-24FA3CE89E1B}">
      <dgm:prSet/>
      <dgm:spPr/>
      <dgm:t>
        <a:bodyPr/>
        <a:lstStyle/>
        <a:p>
          <a:endParaRPr lang="en-US"/>
        </a:p>
      </dgm:t>
    </dgm:pt>
    <dgm:pt modelId="{80D4C327-786A-4F8B-B85C-E0D21AF4A3A7}" type="sibTrans" cxnId="{2CE9631D-5943-4F6F-AF9B-24FA3CE89E1B}">
      <dgm:prSet/>
      <dgm:spPr/>
      <dgm:t>
        <a:bodyPr/>
        <a:lstStyle/>
        <a:p>
          <a:endParaRPr lang="en-US"/>
        </a:p>
      </dgm:t>
    </dgm:pt>
    <dgm:pt modelId="{440E299C-DC07-4536-BEDF-3CFCB48767D2}">
      <dgm:prSet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en-US"/>
            <a:t>Color, images, etc.</a:t>
          </a:r>
        </a:p>
      </dgm:t>
    </dgm:pt>
    <dgm:pt modelId="{EE8C9BB3-250E-4C72-B30D-988B2A34E06D}" type="parTrans" cxnId="{DE4C94A0-0E21-4F22-B9CB-92AB05AFDD44}">
      <dgm:prSet/>
      <dgm:spPr/>
      <dgm:t>
        <a:bodyPr/>
        <a:lstStyle/>
        <a:p>
          <a:endParaRPr lang="en-US"/>
        </a:p>
      </dgm:t>
    </dgm:pt>
    <dgm:pt modelId="{DDF85E90-815E-49AC-AB07-D2963E834BFF}" type="sibTrans" cxnId="{DE4C94A0-0E21-4F22-B9CB-92AB05AFDD44}">
      <dgm:prSet/>
      <dgm:spPr/>
      <dgm:t>
        <a:bodyPr/>
        <a:lstStyle/>
        <a:p>
          <a:endParaRPr lang="en-US"/>
        </a:p>
      </dgm:t>
    </dgm:pt>
    <dgm:pt modelId="{02549497-3242-4D80-9DD0-AB90E75FCB09}" type="pres">
      <dgm:prSet presAssocID="{D36A472B-2152-411E-B451-7FDFB213F55B}" presName="outerComposite" presStyleCnt="0">
        <dgm:presLayoutVars>
          <dgm:chMax val="5"/>
          <dgm:dir/>
          <dgm:resizeHandles val="exact"/>
        </dgm:presLayoutVars>
      </dgm:prSet>
      <dgm:spPr/>
    </dgm:pt>
    <dgm:pt modelId="{AAF7D192-253E-48FF-83F7-29AC3B5D7921}" type="pres">
      <dgm:prSet presAssocID="{D36A472B-2152-411E-B451-7FDFB213F55B}" presName="dummyMaxCanvas" presStyleCnt="0">
        <dgm:presLayoutVars/>
      </dgm:prSet>
      <dgm:spPr/>
    </dgm:pt>
    <dgm:pt modelId="{24D2ECE1-4ED1-4AA2-9E33-979C98EFF1B4}" type="pres">
      <dgm:prSet presAssocID="{D36A472B-2152-411E-B451-7FDFB213F55B}" presName="TwoNodes_1" presStyleLbl="node1" presStyleIdx="0" presStyleCnt="2">
        <dgm:presLayoutVars>
          <dgm:bulletEnabled val="1"/>
        </dgm:presLayoutVars>
      </dgm:prSet>
      <dgm:spPr/>
    </dgm:pt>
    <dgm:pt modelId="{A395BE3D-D4CF-46AF-A464-6E14026492BE}" type="pres">
      <dgm:prSet presAssocID="{D36A472B-2152-411E-B451-7FDFB213F55B}" presName="TwoNodes_2" presStyleLbl="node1" presStyleIdx="1" presStyleCnt="2">
        <dgm:presLayoutVars>
          <dgm:bulletEnabled val="1"/>
        </dgm:presLayoutVars>
      </dgm:prSet>
      <dgm:spPr/>
    </dgm:pt>
    <dgm:pt modelId="{CC10B7CF-0E9F-46BE-AE60-933F66D3CA51}" type="pres">
      <dgm:prSet presAssocID="{D36A472B-2152-411E-B451-7FDFB213F55B}" presName="TwoConn_1-2" presStyleLbl="fgAccFollowNode1" presStyleIdx="0" presStyleCnt="1">
        <dgm:presLayoutVars>
          <dgm:bulletEnabled val="1"/>
        </dgm:presLayoutVars>
      </dgm:prSet>
      <dgm:spPr/>
    </dgm:pt>
    <dgm:pt modelId="{8A2D6E63-829E-4E05-A037-187F8EF915B9}" type="pres">
      <dgm:prSet presAssocID="{D36A472B-2152-411E-B451-7FDFB213F55B}" presName="TwoNodes_1_text" presStyleLbl="node1" presStyleIdx="1" presStyleCnt="2">
        <dgm:presLayoutVars>
          <dgm:bulletEnabled val="1"/>
        </dgm:presLayoutVars>
      </dgm:prSet>
      <dgm:spPr/>
    </dgm:pt>
    <dgm:pt modelId="{98179548-40FD-4FA0-A26C-26E5170389A0}" type="pres">
      <dgm:prSet presAssocID="{D36A472B-2152-411E-B451-7FDFB213F55B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D3965E0E-597E-4FCD-8B40-A9B29F8DA427}" type="presOf" srcId="{C5A7D833-643F-4F11-9A98-331CA2510EBA}" destId="{8A2D6E63-829E-4E05-A037-187F8EF915B9}" srcOrd="1" destOrd="2" presId="urn:microsoft.com/office/officeart/2005/8/layout/vProcess5"/>
    <dgm:cxn modelId="{2CE9631D-5943-4F6F-AF9B-24FA3CE89E1B}" srcId="{B6F2F018-7D17-46FF-87BF-49E496A624D3}" destId="{7C3262B0-7A53-467B-8392-2CB5EF60D44F}" srcOrd="0" destOrd="0" parTransId="{03EFA92F-BCED-4175-A0FF-E245AB8453D6}" sibTransId="{80D4C327-786A-4F8B-B85C-E0D21AF4A3A7}"/>
    <dgm:cxn modelId="{1FB1B221-DFDB-47F5-9134-B47657EF46D5}" type="presOf" srcId="{440E299C-DC07-4536-BEDF-3CFCB48767D2}" destId="{A395BE3D-D4CF-46AF-A464-6E14026492BE}" srcOrd="0" destOrd="2" presId="urn:microsoft.com/office/officeart/2005/8/layout/vProcess5"/>
    <dgm:cxn modelId="{04A01826-A226-4497-B191-970237DFE5E3}" type="presOf" srcId="{440E299C-DC07-4536-BEDF-3CFCB48767D2}" destId="{98179548-40FD-4FA0-A26C-26E5170389A0}" srcOrd="1" destOrd="2" presId="urn:microsoft.com/office/officeart/2005/8/layout/vProcess5"/>
    <dgm:cxn modelId="{C9BB4126-8E7F-419F-8DAE-976D336A32C3}" srcId="{66888950-5B6E-4CF1-8AF4-F8FEBC8457E1}" destId="{C5A7D833-643F-4F11-9A98-331CA2510EBA}" srcOrd="1" destOrd="0" parTransId="{D8C5E1FB-57E7-4034-AD73-1FAD28824C14}" sibTransId="{42DEB2A8-DF06-4B92-A7DA-2253CECF49E9}"/>
    <dgm:cxn modelId="{83B2602A-A447-4A44-A2A9-2349581A5DD5}" type="presOf" srcId="{B6F2F018-7D17-46FF-87BF-49E496A624D3}" destId="{A395BE3D-D4CF-46AF-A464-6E14026492BE}" srcOrd="0" destOrd="0" presId="urn:microsoft.com/office/officeart/2005/8/layout/vProcess5"/>
    <dgm:cxn modelId="{E6EF0D2F-781D-44EA-9F95-DAE24C002E95}" type="presOf" srcId="{66888950-5B6E-4CF1-8AF4-F8FEBC8457E1}" destId="{8A2D6E63-829E-4E05-A037-187F8EF915B9}" srcOrd="1" destOrd="0" presId="urn:microsoft.com/office/officeart/2005/8/layout/vProcess5"/>
    <dgm:cxn modelId="{FDCDBB3A-53F1-406F-BC1F-C04DE1DFECFE}" type="presOf" srcId="{D36A472B-2152-411E-B451-7FDFB213F55B}" destId="{02549497-3242-4D80-9DD0-AB90E75FCB09}" srcOrd="0" destOrd="0" presId="urn:microsoft.com/office/officeart/2005/8/layout/vProcess5"/>
    <dgm:cxn modelId="{01FD673C-A440-4A88-A967-77E120675A3B}" type="presOf" srcId="{66888950-5B6E-4CF1-8AF4-F8FEBC8457E1}" destId="{24D2ECE1-4ED1-4AA2-9E33-979C98EFF1B4}" srcOrd="0" destOrd="0" presId="urn:microsoft.com/office/officeart/2005/8/layout/vProcess5"/>
    <dgm:cxn modelId="{97D1353E-EB85-4400-9908-56BBB5383701}" type="presOf" srcId="{B6F2F018-7D17-46FF-87BF-49E496A624D3}" destId="{98179548-40FD-4FA0-A26C-26E5170389A0}" srcOrd="1" destOrd="0" presId="urn:microsoft.com/office/officeart/2005/8/layout/vProcess5"/>
    <dgm:cxn modelId="{2486E640-7D68-48B0-9DF5-41FBD5949164}" type="presOf" srcId="{7C3262B0-7A53-467B-8392-2CB5EF60D44F}" destId="{A395BE3D-D4CF-46AF-A464-6E14026492BE}" srcOrd="0" destOrd="1" presId="urn:microsoft.com/office/officeart/2005/8/layout/vProcess5"/>
    <dgm:cxn modelId="{F7C9095D-27CF-4A02-A638-E16494587B82}" srcId="{66888950-5B6E-4CF1-8AF4-F8FEBC8457E1}" destId="{1832D83D-D979-4D93-A412-CD336FD58A38}" srcOrd="0" destOrd="0" parTransId="{A415FAA1-F84E-470E-8C98-26D782B52D05}" sibTransId="{AC95AB5E-A0AE-4425-89D2-A67BF4668610}"/>
    <dgm:cxn modelId="{B795BA43-D72A-4A63-A86D-D7A6D0CDB4FE}" type="presOf" srcId="{7C3262B0-7A53-467B-8392-2CB5EF60D44F}" destId="{98179548-40FD-4FA0-A26C-26E5170389A0}" srcOrd="1" destOrd="1" presId="urn:microsoft.com/office/officeart/2005/8/layout/vProcess5"/>
    <dgm:cxn modelId="{E24A3B48-0197-4BB4-AD61-10F7A2447AB8}" type="presOf" srcId="{1832D83D-D979-4D93-A412-CD336FD58A38}" destId="{24D2ECE1-4ED1-4AA2-9E33-979C98EFF1B4}" srcOrd="0" destOrd="1" presId="urn:microsoft.com/office/officeart/2005/8/layout/vProcess5"/>
    <dgm:cxn modelId="{6B226486-9622-4127-9A57-4C0C71161666}" type="presOf" srcId="{1832D83D-D979-4D93-A412-CD336FD58A38}" destId="{8A2D6E63-829E-4E05-A037-187F8EF915B9}" srcOrd="1" destOrd="1" presId="urn:microsoft.com/office/officeart/2005/8/layout/vProcess5"/>
    <dgm:cxn modelId="{BF12F78B-950B-48A3-967D-AB5328E5DCD6}" type="presOf" srcId="{C5A7D833-643F-4F11-9A98-331CA2510EBA}" destId="{24D2ECE1-4ED1-4AA2-9E33-979C98EFF1B4}" srcOrd="0" destOrd="2" presId="urn:microsoft.com/office/officeart/2005/8/layout/vProcess5"/>
    <dgm:cxn modelId="{87A12E91-937A-49EC-AFC9-6DA9D4161D05}" srcId="{D36A472B-2152-411E-B451-7FDFB213F55B}" destId="{B6F2F018-7D17-46FF-87BF-49E496A624D3}" srcOrd="1" destOrd="0" parTransId="{BA55EC38-3AD6-4BA7-9893-437313661DAC}" sibTransId="{CB5D8633-5AFA-4C91-8167-34D799031402}"/>
    <dgm:cxn modelId="{BBD5AD98-8E71-4244-AFDD-838B5129929B}" type="presOf" srcId="{C2E30DF5-1DEE-47CB-B2B1-95367BD3EE21}" destId="{CC10B7CF-0E9F-46BE-AE60-933F66D3CA51}" srcOrd="0" destOrd="0" presId="urn:microsoft.com/office/officeart/2005/8/layout/vProcess5"/>
    <dgm:cxn modelId="{DE4C94A0-0E21-4F22-B9CB-92AB05AFDD44}" srcId="{7C3262B0-7A53-467B-8392-2CB5EF60D44F}" destId="{440E299C-DC07-4536-BEDF-3CFCB48767D2}" srcOrd="0" destOrd="0" parTransId="{EE8C9BB3-250E-4C72-B30D-988B2A34E06D}" sibTransId="{DDF85E90-815E-49AC-AB07-D2963E834BFF}"/>
    <dgm:cxn modelId="{7A4371D1-FC89-4327-83F4-21F5FF0CE03D}" srcId="{D36A472B-2152-411E-B451-7FDFB213F55B}" destId="{66888950-5B6E-4CF1-8AF4-F8FEBC8457E1}" srcOrd="0" destOrd="0" parTransId="{6C73F5B3-076B-422B-A723-2680715AC653}" sibTransId="{C2E30DF5-1DEE-47CB-B2B1-95367BD3EE21}"/>
    <dgm:cxn modelId="{7347AC29-F5A6-41E8-8857-2C1158A991C4}" type="presParOf" srcId="{02549497-3242-4D80-9DD0-AB90E75FCB09}" destId="{AAF7D192-253E-48FF-83F7-29AC3B5D7921}" srcOrd="0" destOrd="0" presId="urn:microsoft.com/office/officeart/2005/8/layout/vProcess5"/>
    <dgm:cxn modelId="{A2962BBC-918F-448D-850F-B43F35040BCB}" type="presParOf" srcId="{02549497-3242-4D80-9DD0-AB90E75FCB09}" destId="{24D2ECE1-4ED1-4AA2-9E33-979C98EFF1B4}" srcOrd="1" destOrd="0" presId="urn:microsoft.com/office/officeart/2005/8/layout/vProcess5"/>
    <dgm:cxn modelId="{E9139546-6918-4FE3-BE56-3F0C5FCBDB31}" type="presParOf" srcId="{02549497-3242-4D80-9DD0-AB90E75FCB09}" destId="{A395BE3D-D4CF-46AF-A464-6E14026492BE}" srcOrd="2" destOrd="0" presId="urn:microsoft.com/office/officeart/2005/8/layout/vProcess5"/>
    <dgm:cxn modelId="{583DA07C-7B51-4D3B-9B9A-09CA7F9530EF}" type="presParOf" srcId="{02549497-3242-4D80-9DD0-AB90E75FCB09}" destId="{CC10B7CF-0E9F-46BE-AE60-933F66D3CA51}" srcOrd="3" destOrd="0" presId="urn:microsoft.com/office/officeart/2005/8/layout/vProcess5"/>
    <dgm:cxn modelId="{43B21ED2-61B0-4077-B69B-FD28FB421D91}" type="presParOf" srcId="{02549497-3242-4D80-9DD0-AB90E75FCB09}" destId="{8A2D6E63-829E-4E05-A037-187F8EF915B9}" srcOrd="4" destOrd="0" presId="urn:microsoft.com/office/officeart/2005/8/layout/vProcess5"/>
    <dgm:cxn modelId="{5BDBAA7B-5EA0-48C6-B5C6-8403C39782B3}" type="presParOf" srcId="{02549497-3242-4D80-9DD0-AB90E75FCB09}" destId="{98179548-40FD-4FA0-A26C-26E5170389A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D2ECE1-4ED1-4AA2-9E33-979C98EFF1B4}">
      <dsp:nvSpPr>
        <dsp:cNvPr id="0" name=""/>
        <dsp:cNvSpPr/>
      </dsp:nvSpPr>
      <dsp:spPr>
        <a:xfrm>
          <a:off x="0" y="0"/>
          <a:ext cx="5585406" cy="2381144"/>
        </a:xfrm>
        <a:prstGeom prst="roundRect">
          <a:avLst>
            <a:gd name="adj" fmla="val 10000"/>
          </a:avLst>
        </a:prstGeom>
        <a:solidFill>
          <a:schemeClr val="bg2">
            <a:lumMod val="50000"/>
            <a:lumOff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This </a:t>
          </a:r>
          <a:r>
            <a:rPr lang="en-US" sz="1700" kern="1200">
              <a:hlinkClick xmlns:r="http://schemas.openxmlformats.org/officeDocument/2006/relationships" r:id="rId1"/>
            </a:rPr>
            <a:t>website</a:t>
          </a:r>
          <a:r>
            <a:rPr lang="en-US" sz="1700" kern="1200"/>
            <a:t> allows you to drag GLB files into and generates a working R3F component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Greatly reducing time spent integrating models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Allows us to repeatedly use the same model, as you’d expect from React Components</a:t>
          </a:r>
        </a:p>
      </dsp:txBody>
      <dsp:txXfrm>
        <a:off x="69741" y="69741"/>
        <a:ext cx="3124308" cy="2241662"/>
      </dsp:txXfrm>
    </dsp:sp>
    <dsp:sp modelId="{A395BE3D-D4CF-46AF-A464-6E14026492BE}">
      <dsp:nvSpPr>
        <dsp:cNvPr id="0" name=""/>
        <dsp:cNvSpPr/>
      </dsp:nvSpPr>
      <dsp:spPr>
        <a:xfrm>
          <a:off x="985660" y="2910288"/>
          <a:ext cx="5585406" cy="2381144"/>
        </a:xfrm>
        <a:prstGeom prst="roundRect">
          <a:avLst>
            <a:gd name="adj" fmla="val 10000"/>
          </a:avLst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Can build off the generated model, allowing for customizability and unique functionality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Like adding certain qualities to the mesh</a:t>
          </a:r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/>
            <a:t>Color, images, etc.</a:t>
          </a:r>
        </a:p>
      </dsp:txBody>
      <dsp:txXfrm>
        <a:off x="1055401" y="2980029"/>
        <a:ext cx="2912520" cy="2241662"/>
      </dsp:txXfrm>
    </dsp:sp>
    <dsp:sp modelId="{CC10B7CF-0E9F-46BE-AE60-933F66D3CA51}">
      <dsp:nvSpPr>
        <dsp:cNvPr id="0" name=""/>
        <dsp:cNvSpPr/>
      </dsp:nvSpPr>
      <dsp:spPr>
        <a:xfrm>
          <a:off x="4037662" y="1871844"/>
          <a:ext cx="1547744" cy="1547744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385904" y="1871844"/>
        <a:ext cx="851260" cy="11646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04406-9FC5-ACFE-893D-D4EADEB1A8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745440"/>
            <a:ext cx="8132227" cy="3559859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0AF19C-C14B-F137-2DE9-199245904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308" y="4669316"/>
            <a:ext cx="8132227" cy="135048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C6A999-B8D4-1774-9F1B-9F9FE1B3B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E3B7B-C7B5-42CF-90CF-67B3D21B2314}" type="datetime1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65D5D-2AE2-6F91-D1EB-6DD8FC3CE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029E4-3A4E-970A-17A8-1E17D37D1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92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CDEBC-9F49-FA9D-D13C-DB380A628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451"/>
            <a:ext cx="10875953" cy="12146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0CB13-23E6-D711-450C-A85A0CB995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35467" y="1972101"/>
            <a:ext cx="10848873" cy="40476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9BB7B-5C14-76DB-FEA8-3DBC09A9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D9902-F134-45BD-ABD2-80C28059B090}" type="datetime1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C13CC-29B3-9FDC-C746-D5D65CC2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52A12-895F-E9BE-5289-4E0411BD3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211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A17614-2270-537D-8B09-6CB65016AD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59496" y="755981"/>
            <a:ext cx="2277552" cy="5338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BC98B5-885C-CBB1-A858-76F65F7D2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199" y="755981"/>
            <a:ext cx="8230086" cy="533836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5DAFE-6A83-FB7D-72DF-232EFE204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04DB0-379A-41B7-9B29-7F42F0D571D5}" type="datetime1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41CCF-A3CD-506E-3AAE-CAEFA8C1B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0DD9D-25C2-0EDF-A6F4-71946D5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122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22A-1F6D-0DE5-E04A-DC466353D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ADD6F-7C93-3CD3-AC8D-28A78787CB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06E74-14FC-84D9-4B41-7D9FB0D57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A7DC-6292-6181-949E-F8BC3FA11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5C6-EADC-E072-B19B-49BB11DF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92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2054-1AE7-534F-0CFE-1F0628A09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138" y="2243708"/>
            <a:ext cx="9156288" cy="3776091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8EC2A-45C7-131C-0F4A-56E62EB029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0137" y="838201"/>
            <a:ext cx="9156289" cy="140550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5A323-2679-E978-8856-2FEBE8F5A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7AEB6-FCE1-4CD5-923B-84E54F1460D5}" type="datetime1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71DC2-625E-0477-BF8C-F3CDDCE4B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1A644-D449-E464-C2DF-F045A5189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958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12719-44A3-3EE8-D757-F0E0F9632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197" y="750627"/>
            <a:ext cx="10846556" cy="1304150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0DC2-69F2-A056-508C-F5138E71F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6961" y="2075250"/>
            <a:ext cx="4571288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A2243E-0673-54F2-5B38-DF5D2C7367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9560" y="2075250"/>
            <a:ext cx="4770191" cy="410149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46B7D-7BAF-8DE9-FB5A-282908B03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74C2F-71A1-43C9-B2F6-A4FAC8157F1A}" type="datetime1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99017-BDD7-56C7-43AE-4B86AC781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6E7D63-14BF-E333-B350-75DA58E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77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C7F72-3970-859F-C268-E9940EF2D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649" y="743803"/>
            <a:ext cx="10764271" cy="102536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37CC6-89B8-3CF3-6973-1B5B71782F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6961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650EB0-E35B-DA3D-B6A1-2422B01C60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56961" y="2678597"/>
            <a:ext cx="4571287" cy="35067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15D0-F178-1506-0E61-C8FFDF9BD6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8633" y="1769166"/>
            <a:ext cx="4571287" cy="815008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1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B421-A65A-A7DC-40A7-D8B76F9C3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8633" y="2678596"/>
            <a:ext cx="4571287" cy="35067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AF5675-5329-D2DB-FAFF-700D076CA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31DCC-9916-4BB7-A2E9-25EC84C740A7}" type="datetime1">
              <a:rPr lang="en-US" smtClean="0"/>
              <a:t>11/22/2024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392A97-07D9-5E5C-2A31-3B7D764CE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626143-8FEE-0ABD-25C7-C34AF656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904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26EFE-D86C-B076-D4D1-FAD1883E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757766"/>
            <a:ext cx="7240293" cy="3547534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3F3B23-C631-4B62-3211-30222ABE1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9146A-335D-4B7F-86AE-5D483B1F631C}" type="datetime1">
              <a:rPr lang="en-US" smtClean="0"/>
              <a:t>11/22/2024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A1FB-EA0D-F6A3-A4EB-001AA082A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671B7-A902-587D-89D0-ECFB738F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62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A27D49-E5B4-0E67-FCFC-62A04E705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1D8EC-8E17-4CE6-99C2-C22488572868}" type="datetime1">
              <a:rPr lang="en-US" smtClean="0"/>
              <a:t>11/22/2024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0E4B02-DD32-C63F-6FEE-BC36E2EFD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25FA8B-18F7-7DDC-74E0-B1C7139E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389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2D42A-8FC3-F6BE-4CF7-1490DE4FD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95" y="766636"/>
            <a:ext cx="3951745" cy="151062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A2BAA-1CCB-696D-D506-5E1747080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5400" y="702452"/>
            <a:ext cx="6249988" cy="53173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B3C3E7-B970-EF6C-A6D3-6CB81C948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23953" y="2277264"/>
            <a:ext cx="3752747" cy="374253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32464-D130-7DA0-050D-B444566B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50ABA-DFFA-4B13-BB77-624D9164A38B}" type="datetime1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B3B4-209E-187A-6F86-2F2EAD9F7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A2A86-6CB1-F027-66AC-8EBFA9D0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136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8F49-A418-C21F-25DC-E4C2E1716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72" y="765850"/>
            <a:ext cx="3995693" cy="177477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78CDE2-0C1B-D3BE-F399-98D983EF45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05400" y="838200"/>
            <a:ext cx="624998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86322-CA2D-A634-C10E-4F22BCE48B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40137" y="2552699"/>
            <a:ext cx="3736563" cy="3467099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D0DD6-F55F-4437-DEC5-FA6028509A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/>
          <a:lstStyle/>
          <a:p>
            <a:fld id="{3220A08F-2B1D-4498-A043-7C299B1C2561}" type="datetime1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B46D7-EE7C-E399-6A6B-18237228F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11B808-3207-D755-3B0B-E1D8814B2F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628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FF45E2-9197-4E34-029A-725ADAC0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7" y="620202"/>
            <a:ext cx="9956747" cy="143878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8CC19E-63FE-1D76-2550-01FD9A6D9A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5467" y="2306781"/>
            <a:ext cx="9956747" cy="38701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FA067-55BA-33CD-E6F2-B24B2D5DE8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0137" y="63202"/>
            <a:ext cx="2743200" cy="318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567E9B64-DC09-41C8-9DE3-DA74AF8D2F97}" type="datetime1">
              <a:rPr lang="en-US" smtClean="0"/>
              <a:t>11/22/2024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65EAE2-7EF5-FFAA-CD74-AA63C67119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344016" y="6424761"/>
            <a:ext cx="4059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b="0" cap="all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09DC1A-2539-3AE9-11EA-B87D22E62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03951" y="6425816"/>
            <a:ext cx="429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6E91CC32-6A6B-4E2E-BBA1-6864F305DA2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7738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Hitting Golf Ball">
            <a:extLst>
              <a:ext uri="{FF2B5EF4-FFF2-40B4-BE49-F238E27FC236}">
                <a16:creationId xmlns:a16="http://schemas.microsoft.com/office/drawing/2014/main" id="{6F9F525C-1962-AF43-4741-02B208113B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93826EA2-045A-1EFF-7153-2543FBAFC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2191999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4503150 h 6858000"/>
              <a:gd name="connsiteX5" fmla="*/ 640350 w 12192000"/>
              <a:gd name="connsiteY5" fmla="*/ 5143500 h 6858000"/>
              <a:gd name="connsiteX6" fmla="*/ 11551650 w 12192000"/>
              <a:gd name="connsiteY6" fmla="*/ 5143500 h 6858000"/>
              <a:gd name="connsiteX7" fmla="*/ 12178990 w 12192000"/>
              <a:gd name="connsiteY7" fmla="*/ 4632203 h 6858000"/>
              <a:gd name="connsiteX8" fmla="*/ 12191999 w 12192000"/>
              <a:gd name="connsiteY8" fmla="*/ 450316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12191999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4503150"/>
                </a:lnTo>
                <a:cubicBezTo>
                  <a:pt x="0" y="4856806"/>
                  <a:pt x="286694" y="5143500"/>
                  <a:pt x="640350" y="5143500"/>
                </a:cubicBezTo>
                <a:lnTo>
                  <a:pt x="11551650" y="5143500"/>
                </a:lnTo>
                <a:cubicBezTo>
                  <a:pt x="11861099" y="5143500"/>
                  <a:pt x="12119280" y="4924000"/>
                  <a:pt x="12178990" y="4632203"/>
                </a:cubicBezTo>
                <a:lnTo>
                  <a:pt x="12191999" y="4503161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E3C384-883E-F170-9306-0F002EDE8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8388" y="5338112"/>
            <a:ext cx="6816312" cy="1337079"/>
          </a:xfrm>
        </p:spPr>
        <p:txBody>
          <a:bodyPr anchor="ctr">
            <a:normAutofit/>
          </a:bodyPr>
          <a:lstStyle/>
          <a:p>
            <a:r>
              <a:rPr lang="en-US" sz="4000"/>
              <a:t>Custom Golf Ball 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F059CA-E3C4-0ACD-FE13-2909A4301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5299" y="5474501"/>
            <a:ext cx="3548891" cy="1064301"/>
          </a:xfrm>
        </p:spPr>
        <p:txBody>
          <a:bodyPr anchor="ctr">
            <a:normAutofit/>
          </a:bodyPr>
          <a:lstStyle/>
          <a:p>
            <a:r>
              <a:rPr lang="en-US" sz="1800" dirty="0"/>
              <a:t>Using React-Three-Fiber</a:t>
            </a:r>
          </a:p>
        </p:txBody>
      </p:sp>
    </p:spTree>
    <p:extLst>
      <p:ext uri="{BB962C8B-B14F-4D97-AF65-F5344CB8AC3E}">
        <p14:creationId xmlns:p14="http://schemas.microsoft.com/office/powerpoint/2010/main" val="54720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76D2B9-2E99-23C0-A25B-77784F231B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E3BC50-F4A7-9143-9051-616F685A6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388" y="753034"/>
            <a:ext cx="4025406" cy="1799665"/>
          </a:xfrm>
        </p:spPr>
        <p:txBody>
          <a:bodyPr anchor="t">
            <a:normAutofit/>
          </a:bodyPr>
          <a:lstStyle/>
          <a:p>
            <a:r>
              <a:rPr lang="en-US"/>
              <a:t>Background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2BB01-AD02-BAAE-7099-225709F347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 smtClean="0"/>
              <a:pPr>
                <a:spcAft>
                  <a:spcPts val="600"/>
                </a:spcAft>
              </a:pPr>
              <a:t>11/22/2024</a:t>
            </a:fld>
            <a:endParaRPr lang="en-US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7C12A9A-E0D7-0B3F-FFF8-22B16E27C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619" y="2569464"/>
            <a:ext cx="3993175" cy="3555491"/>
          </a:xfrm>
        </p:spPr>
        <p:txBody>
          <a:bodyPr anchor="b"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1400"/>
              <a:t>WebGL allows websites to render 3D models</a:t>
            </a:r>
          </a:p>
          <a:p>
            <a:pPr lvl="1">
              <a:lnSpc>
                <a:spcPct val="110000"/>
              </a:lnSpc>
            </a:pPr>
            <a:r>
              <a:rPr lang="en-US" sz="1400"/>
              <a:t>Takes advantage of graphics processors</a:t>
            </a:r>
          </a:p>
          <a:p>
            <a:pPr>
              <a:lnSpc>
                <a:spcPct val="110000"/>
              </a:lnSpc>
            </a:pPr>
            <a:r>
              <a:rPr lang="en-US" sz="1400"/>
              <a:t>Three.js is the first layer of abstraction, allowing developers to more effectively develop with 3D models</a:t>
            </a:r>
          </a:p>
          <a:p>
            <a:pPr>
              <a:lnSpc>
                <a:spcPct val="110000"/>
              </a:lnSpc>
            </a:pPr>
            <a:r>
              <a:rPr lang="en-US" sz="1400"/>
              <a:t>R3F is an additional abstraction, allowing us to use all the React technologies we are used to with 3D models</a:t>
            </a:r>
          </a:p>
          <a:p>
            <a:pPr lvl="1">
              <a:lnSpc>
                <a:spcPct val="110000"/>
              </a:lnSpc>
            </a:pPr>
            <a:r>
              <a:rPr lang="en-US" sz="1400"/>
              <a:t>Huge ecosystem of technologies, very refined technology</a:t>
            </a:r>
          </a:p>
          <a:p>
            <a:pPr lvl="1">
              <a:lnSpc>
                <a:spcPct val="110000"/>
              </a:lnSpc>
            </a:pPr>
            <a:r>
              <a:rPr lang="en-US" sz="1400"/>
              <a:t>No additional overhead, all Three.js functionality is available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4A668D-151D-A9D3-A5A5-B9D3894AB2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98" r="37642"/>
          <a:stretch/>
        </p:blipFill>
        <p:spPr>
          <a:xfrm>
            <a:off x="5105401" y="1"/>
            <a:ext cx="7090851" cy="6857999"/>
          </a:xfrm>
          <a:custGeom>
            <a:avLst/>
            <a:gdLst/>
            <a:ahLst/>
            <a:cxnLst/>
            <a:rect l="l" t="t" r="r" b="b"/>
            <a:pathLst>
              <a:path w="7090851" h="6874453">
                <a:moveTo>
                  <a:pt x="679539" y="0"/>
                </a:moveTo>
                <a:lnTo>
                  <a:pt x="7090851" y="0"/>
                </a:lnTo>
                <a:lnTo>
                  <a:pt x="7090851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8C55F6-10C5-19F7-7B13-F78BA2C794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68EA6-0F64-3732-7E83-F1390D8E3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898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46739B7-CDA7-1140-87BB-21243FC57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oup of glowing rings&#10;&#10;Description automatically generated with medium confidence">
            <a:extLst>
              <a:ext uri="{FF2B5EF4-FFF2-40B4-BE49-F238E27FC236}">
                <a16:creationId xmlns:a16="http://schemas.microsoft.com/office/drawing/2014/main" id="{A01794E1-71C4-782E-F08A-F038441F05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77" b="13566"/>
          <a:stretch/>
        </p:blipFill>
        <p:spPr>
          <a:xfrm>
            <a:off x="1" y="-8227"/>
            <a:ext cx="12191999" cy="6874452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F78D102-89E6-1D04-B77B-FB85BB44E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2811" y="-8227"/>
            <a:ext cx="4909189" cy="6874453"/>
          </a:xfrm>
          <a:custGeom>
            <a:avLst/>
            <a:gdLst>
              <a:gd name="connsiteX0" fmla="*/ 679539 w 4909189"/>
              <a:gd name="connsiteY0" fmla="*/ 0 h 6874453"/>
              <a:gd name="connsiteX1" fmla="*/ 4909189 w 4909189"/>
              <a:gd name="connsiteY1" fmla="*/ 0 h 6874453"/>
              <a:gd name="connsiteX2" fmla="*/ 4909189 w 4909189"/>
              <a:gd name="connsiteY2" fmla="*/ 6874453 h 6874453"/>
              <a:gd name="connsiteX3" fmla="*/ 679539 w 4909189"/>
              <a:gd name="connsiteY3" fmla="*/ 6874453 h 6874453"/>
              <a:gd name="connsiteX4" fmla="*/ 0 w 4909189"/>
              <a:gd name="connsiteY4" fmla="*/ 6194913 h 6874453"/>
              <a:gd name="connsiteX5" fmla="*/ 0 w 4909189"/>
              <a:gd name="connsiteY5" fmla="*/ 679540 h 6874453"/>
              <a:gd name="connsiteX6" fmla="*/ 679539 w 4909189"/>
              <a:gd name="connsiteY6" fmla="*/ 0 h 6874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9189" h="6874453">
                <a:moveTo>
                  <a:pt x="679539" y="0"/>
                </a:moveTo>
                <a:lnTo>
                  <a:pt x="4909189" y="0"/>
                </a:lnTo>
                <a:lnTo>
                  <a:pt x="4909189" y="6874453"/>
                </a:lnTo>
                <a:lnTo>
                  <a:pt x="679539" y="6874453"/>
                </a:lnTo>
                <a:cubicBezTo>
                  <a:pt x="304240" y="6874453"/>
                  <a:pt x="0" y="6570213"/>
                  <a:pt x="0" y="6194913"/>
                </a:cubicBezTo>
                <a:lnTo>
                  <a:pt x="0" y="679540"/>
                </a:lnTo>
                <a:cubicBezTo>
                  <a:pt x="0" y="304240"/>
                  <a:pt x="304240" y="0"/>
                  <a:pt x="679539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123570-F925-EC5F-BAA7-F8778A95F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8215" y="583686"/>
            <a:ext cx="4115510" cy="1829832"/>
          </a:xfrm>
        </p:spPr>
        <p:txBody>
          <a:bodyPr anchor="t">
            <a:normAutofit/>
          </a:bodyPr>
          <a:lstStyle/>
          <a:p>
            <a:r>
              <a:rPr lang="en-US" sz="4000"/>
              <a:t>3D Models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8D4EF8-6EC0-DC88-6BF8-D7A7266EB9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11/22/2024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BD621F-5CCE-5420-B4B5-18B7ABEFA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8216" y="2560925"/>
            <a:ext cx="3709114" cy="3572254"/>
          </a:xfrm>
        </p:spPr>
        <p:txBody>
          <a:bodyPr anchor="b"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1300"/>
              <a:t>Making your own 3D models is fine, but can be slow</a:t>
            </a:r>
          </a:p>
          <a:p>
            <a:pPr lvl="1">
              <a:lnSpc>
                <a:spcPct val="110000"/>
              </a:lnSpc>
            </a:pPr>
            <a:r>
              <a:rPr lang="en-US" sz="1300"/>
              <a:t>Especially with more complex models</a:t>
            </a:r>
          </a:p>
          <a:p>
            <a:pPr lvl="1">
              <a:lnSpc>
                <a:spcPct val="110000"/>
              </a:lnSpc>
            </a:pPr>
            <a:r>
              <a:rPr lang="en-US" sz="1300"/>
              <a:t>We decided to find free models on </a:t>
            </a:r>
            <a:r>
              <a:rPr lang="en-US" sz="1300" err="1"/>
              <a:t>sketchfab</a:t>
            </a:r>
            <a:endParaRPr lang="en-US" sz="1300"/>
          </a:p>
          <a:p>
            <a:pPr>
              <a:lnSpc>
                <a:spcPct val="110000"/>
              </a:lnSpc>
            </a:pPr>
            <a:r>
              <a:rPr lang="en-US" sz="1300"/>
              <a:t>Finding free 3D models on </a:t>
            </a:r>
            <a:r>
              <a:rPr lang="en-US" sz="1300" err="1"/>
              <a:t>sketchfab</a:t>
            </a:r>
            <a:r>
              <a:rPr lang="en-US" sz="1300"/>
              <a:t> is great, but implementing by hand is pretty hard</a:t>
            </a:r>
          </a:p>
          <a:p>
            <a:pPr lvl="1">
              <a:lnSpc>
                <a:spcPct val="110000"/>
              </a:lnSpc>
            </a:pPr>
            <a:r>
              <a:rPr lang="en-US" sz="1300"/>
              <a:t>Going through the GLB file, understanding the meshes, etc.</a:t>
            </a:r>
          </a:p>
          <a:p>
            <a:pPr>
              <a:lnSpc>
                <a:spcPct val="110000"/>
              </a:lnSpc>
            </a:pPr>
            <a:r>
              <a:rPr lang="en-US" sz="1300"/>
              <a:t>This led us to finding a website that does this part for you</a:t>
            </a:r>
          </a:p>
          <a:p>
            <a:pPr lvl="1">
              <a:lnSpc>
                <a:spcPct val="110000"/>
              </a:lnSpc>
            </a:pPr>
            <a:r>
              <a:rPr lang="en-US" sz="1300"/>
              <a:t>R3F’s extensive community has created some great tools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D4133-FC36-5FEB-9529-BBD0EA6C4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14752-9196-8D7B-8BFD-33D0C741E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76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9921ADB-B43D-32C5-18EE-18AF3C436D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06C254-2C12-6E8F-B267-108DE142B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56" y="826840"/>
            <a:ext cx="3452055" cy="5363531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GLTF </a:t>
            </a:r>
            <a:r>
              <a:rPr lang="en-US" sz="4000" dirty="0">
                <a:solidFill>
                  <a:schemeClr val="bg1"/>
                </a:solidFill>
                <a:sym typeface="Wingdings" panose="05000000000000000000" pitchFamily="2" charset="2"/>
              </a:rPr>
              <a:t> R3F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98ACF-625F-44B3-7F0C-C6A191F703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40137" y="63202"/>
            <a:ext cx="2743200" cy="318221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F996519-E62D-4F8C-AE1E-36928EC7D15C}" type="datetime1">
              <a:rPr lang="en-US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11/22/2024</a:t>
            </a:fld>
            <a:endParaRPr lang="en-US">
              <a:solidFill>
                <a:schemeClr val="bg1"/>
              </a:solidFill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E56D5D3-3105-1C66-5BAB-FA7B033D57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76699" y="0"/>
            <a:ext cx="8115301" cy="6858000"/>
          </a:xfrm>
          <a:custGeom>
            <a:avLst/>
            <a:gdLst>
              <a:gd name="connsiteX0" fmla="*/ 677913 w 8115301"/>
              <a:gd name="connsiteY0" fmla="*/ 0 h 6858000"/>
              <a:gd name="connsiteX1" fmla="*/ 8115301 w 8115301"/>
              <a:gd name="connsiteY1" fmla="*/ 0 h 6858000"/>
              <a:gd name="connsiteX2" fmla="*/ 8115301 w 8115301"/>
              <a:gd name="connsiteY2" fmla="*/ 6858000 h 6858000"/>
              <a:gd name="connsiteX3" fmla="*/ 677913 w 8115301"/>
              <a:gd name="connsiteY3" fmla="*/ 6858000 h 6858000"/>
              <a:gd name="connsiteX4" fmla="*/ 0 w 8115301"/>
              <a:gd name="connsiteY4" fmla="*/ 6180087 h 6858000"/>
              <a:gd name="connsiteX5" fmla="*/ 0 w 8115301"/>
              <a:gd name="connsiteY5" fmla="*/ 677913 h 6858000"/>
              <a:gd name="connsiteX6" fmla="*/ 677913 w 811530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115301" h="6858000">
                <a:moveTo>
                  <a:pt x="677913" y="0"/>
                </a:moveTo>
                <a:lnTo>
                  <a:pt x="8115301" y="0"/>
                </a:lnTo>
                <a:lnTo>
                  <a:pt x="8115301" y="6858000"/>
                </a:lnTo>
                <a:lnTo>
                  <a:pt x="677913" y="6858000"/>
                </a:lnTo>
                <a:cubicBezTo>
                  <a:pt x="303512" y="6858000"/>
                  <a:pt x="0" y="6554488"/>
                  <a:pt x="0" y="6180087"/>
                </a:cubicBezTo>
                <a:lnTo>
                  <a:pt x="0" y="677913"/>
                </a:lnTo>
                <a:cubicBezTo>
                  <a:pt x="0" y="303512"/>
                  <a:pt x="303512" y="0"/>
                  <a:pt x="677913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E7AE1C-069C-0981-EA22-A3E68B070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44016" y="6424761"/>
            <a:ext cx="405993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AC4F23-0BFB-A295-1E01-E9376F36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3951" y="6425816"/>
            <a:ext cx="429768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E91CC32-6A6B-4E2E-BBA1-6864F305DA26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0EB7BDD4-219B-C6EC-F5D8-91AE27999B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4621537"/>
              </p:ext>
            </p:extLst>
          </p:nvPr>
        </p:nvGraphicFramePr>
        <p:xfrm>
          <a:off x="4931453" y="838200"/>
          <a:ext cx="6571067" cy="52914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7355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9AEBE-91AA-C4A1-0AD6-53C68F4BD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Additional Technology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581ECC-D041-0474-6C0A-5FE0617C0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used </a:t>
            </a:r>
            <a:r>
              <a:rPr lang="en-US" dirty="0" err="1"/>
              <a:t>tailwindcss</a:t>
            </a:r>
            <a:r>
              <a:rPr lang="en-US" dirty="0"/>
              <a:t> for styling</a:t>
            </a:r>
          </a:p>
          <a:p>
            <a:pPr lvl="1"/>
            <a:r>
              <a:rPr lang="en-US" dirty="0"/>
              <a:t>Inline, utility-based styling allowing us to make reusable styling components</a:t>
            </a:r>
          </a:p>
          <a:p>
            <a:pPr lvl="1"/>
            <a:r>
              <a:rPr lang="en-US" dirty="0"/>
              <a:t>Large ecosystem and learning available online</a:t>
            </a:r>
          </a:p>
          <a:p>
            <a:pPr lvl="1"/>
            <a:r>
              <a:rPr lang="en-US" dirty="0"/>
              <a:t>Used in industry</a:t>
            </a:r>
          </a:p>
          <a:p>
            <a:r>
              <a:rPr lang="en-US" dirty="0"/>
              <a:t>We used React-Router-DOM to make the website a Single Page Application</a:t>
            </a:r>
          </a:p>
          <a:p>
            <a:pPr lvl="1"/>
            <a:r>
              <a:rPr lang="en-US" dirty="0"/>
              <a:t>Speed up user interactivity</a:t>
            </a:r>
          </a:p>
          <a:p>
            <a:pPr lvl="1"/>
            <a:r>
              <a:rPr lang="en-US" dirty="0"/>
              <a:t>Quick implementation of routing</a:t>
            </a:r>
          </a:p>
          <a:p>
            <a:r>
              <a:rPr lang="en-US" dirty="0"/>
              <a:t>(anything else we used)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32F4C3-1F9D-D93C-F7A5-7E5A2B826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52C42-E79B-6864-E1DA-75EF7AD1A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512A4-F4DB-D532-E39D-FD24AB78F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122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20BB8-8C9D-2747-1C80-CDA6CC4C2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6CEDC-1DE9-55AA-F1A7-C5D1FCEB9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63878-6169-95C2-FF54-D1F077874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96519-E62D-4F8C-AE1E-36928EC7D15C}" type="datetime1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0B852-2CEC-C442-42AD-A6327227F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4BA7B-3C2A-6DA2-75CB-8C00C0679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91CC32-6A6B-4E2E-BBA1-6864F305DA2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037156"/>
      </p:ext>
    </p:extLst>
  </p:cSld>
  <p:clrMapOvr>
    <a:masterClrMapping/>
  </p:clrMapOvr>
</p:sld>
</file>

<file path=ppt/theme/theme1.xml><?xml version="1.0" encoding="utf-8"?>
<a:theme xmlns:a="http://schemas.openxmlformats.org/drawingml/2006/main" name="DylanVTI">
  <a:themeElements>
    <a:clrScheme name="AnalogousFromRegularSeedRightStep">
      <a:dk1>
        <a:srgbClr val="000000"/>
      </a:dk1>
      <a:lt1>
        <a:srgbClr val="FFFFFF"/>
      </a:lt1>
      <a:dk2>
        <a:srgbClr val="213B33"/>
      </a:dk2>
      <a:lt2>
        <a:srgbClr val="E2E5E8"/>
      </a:lt2>
      <a:accent1>
        <a:srgbClr val="C3804D"/>
      </a:accent1>
      <a:accent2>
        <a:srgbClr val="B1A03B"/>
      </a:accent2>
      <a:accent3>
        <a:srgbClr val="8FAB43"/>
      </a:accent3>
      <a:accent4>
        <a:srgbClr val="60B13B"/>
      </a:accent4>
      <a:accent5>
        <a:srgbClr val="48B753"/>
      </a:accent5>
      <a:accent6>
        <a:srgbClr val="3BB178"/>
      </a:accent6>
      <a:hlink>
        <a:srgbClr val="3F88B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ylanVTI" id="{602636BD-A055-489B-83EC-AD971B7E5F9C}" vid="{CD33A9BC-C4B5-4F36-8A14-490DC4E38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296</Words>
  <Application>Microsoft Office PowerPoint</Application>
  <PresentationFormat>Widescreen</PresentationFormat>
  <Paragraphs>48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Neue Haas Grotesk Text Pro</vt:lpstr>
      <vt:lpstr>Wingdings</vt:lpstr>
      <vt:lpstr>DylanVTI</vt:lpstr>
      <vt:lpstr>Custom Golf Ball Shop</vt:lpstr>
      <vt:lpstr>Background</vt:lpstr>
      <vt:lpstr>3D Models</vt:lpstr>
      <vt:lpstr>GLTF  R3F</vt:lpstr>
      <vt:lpstr>Additional Technology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Nathan DeKeyrel</dc:creator>
  <cp:lastModifiedBy>Nathan DeKeyrel</cp:lastModifiedBy>
  <cp:revision>1</cp:revision>
  <dcterms:created xsi:type="dcterms:W3CDTF">2024-11-22T20:36:17Z</dcterms:created>
  <dcterms:modified xsi:type="dcterms:W3CDTF">2024-11-23T01:30:13Z</dcterms:modified>
</cp:coreProperties>
</file>

<file path=docProps/thumbnail.jpeg>
</file>